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9144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Rectangle 8"/>
          <p:cNvSpPr/>
          <p:nvPr/>
        </p:nvSpPr>
        <p:spPr bwMode="auto"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cap="all" spc="1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>
              <a:spcBef>
                <a:spcPts val="0"/>
              </a:spcBef>
              <a:buFont typeface="Arial"/>
              <a:buNone/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-1" y="0"/>
            <a:ext cx="9000877" cy="4846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0" y="5715000"/>
            <a:ext cx="8153399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auto">
          <a:xfrm>
            <a:off x="457200" y="4953000"/>
            <a:ext cx="8153399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599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4C71EC6-210F-42DE-9C53-41977AD35B3D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 rot="16199999">
            <a:off x="8227377" y="5885496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19B0651-EE4F-4900-A07F-96A6BFA9D0F0}" type="slidenum">
              <a:rPr lang="ru-RU"/>
              <a:t/>
            </a:fld>
            <a:endParaRPr lang="ru-RU"/>
          </a:p>
        </p:txBody>
      </p:sp>
      <p:sp>
        <p:nvSpPr>
          <p:cNvPr id="7" name="Rectangle 6"/>
          <p:cNvSpPr/>
          <p:nvPr/>
        </p:nvSpPr>
        <p:spPr bwMode="auto"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spcBef>
          <a:spcPts val="0"/>
        </a:spcBef>
        <a:buNone/>
        <a:defRPr sz="3600" cap="all" spc="-6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>
        <a:spcBef>
          <a:spcPts val="0"/>
        </a:spcBef>
        <a:spcAft>
          <a:spcPts val="600"/>
        </a:spcAft>
        <a:buFont typeface="Arial"/>
        <a:buNone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>
        <a:spcBef>
          <a:spcPts val="0"/>
        </a:spcBef>
        <a:buClr>
          <a:schemeClr val="tx2"/>
        </a:buClr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Clr>
          <a:schemeClr val="tx2"/>
        </a:buClr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Clr>
          <a:schemeClr val="tx2"/>
        </a:buClr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Clr>
          <a:schemeClr val="tx2"/>
        </a:buClr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Clr>
          <a:schemeClr val="tx2"/>
        </a:buClr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Clr>
          <a:schemeClr val="tx2"/>
        </a:buClr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Clr>
          <a:schemeClr val="tx2"/>
        </a:buClr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Clr>
          <a:schemeClr val="tx2"/>
        </a:buClr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zilex-cinema.surge.sh/" TargetMode="External"/><Relationship Id="rId3" Type="http://schemas.openxmlformats.org/officeDocument/2006/relationships/image" Target="../media/image3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683568" y="620688"/>
            <a:ext cx="7772400" cy="34563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4000" b="1"/>
              <a:t>The </a:t>
            </a:r>
            <a:r>
              <a:rPr lang="en-GB" sz="4000" b="1"/>
              <a:t>FINAL </a:t>
            </a:r>
            <a:r>
              <a:rPr lang="en-GB" sz="4000" b="1"/>
              <a:t>EXAM</a:t>
            </a:r>
            <a:br>
              <a:rPr lang="en-GB" sz="4000" b="1"/>
            </a:br>
            <a:r>
              <a:rPr lang="en-US" sz="4000" b="1"/>
              <a:t>JS Framework </a:t>
            </a:r>
            <a:br>
              <a:rPr lang="ru-RU" sz="4000" b="1"/>
            </a:br>
            <a:r>
              <a:rPr lang="en-US" sz="4000" b="1"/>
              <a:t>React</a:t>
            </a:r>
            <a:br>
              <a:rPr lang="en-GB" sz="4000" b="1"/>
            </a:br>
            <a:br>
              <a:rPr lang="en-GB" sz="4000" b="1"/>
            </a:br>
            <a:r>
              <a:rPr lang="en-GB" sz="4000" b="1"/>
              <a:t>AziLex</a:t>
            </a:r>
            <a:r>
              <a:rPr lang="en-GB" sz="4000" b="1"/>
              <a:t> CINEMA</a:t>
            </a:r>
            <a:endParaRPr lang="ru-RU" sz="4000" b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2483768" y="4293096"/>
            <a:ext cx="6372200" cy="1772816"/>
          </a:xfrm>
        </p:spPr>
        <p:txBody>
          <a:bodyPr>
            <a:normAutofit/>
          </a:bodyPr>
          <a:lstStyle/>
          <a:p>
            <a:pPr algn="r">
              <a:defRPr/>
            </a:pPr>
            <a:r>
              <a:rPr lang="en-US"/>
              <a:t>Created by: </a:t>
            </a:r>
            <a:r>
              <a:rPr lang="en-US" b="1"/>
              <a:t>Aleksandr</a:t>
            </a:r>
            <a:r>
              <a:rPr lang="en-US" b="1"/>
              <a:t> Kim</a:t>
            </a:r>
            <a:br>
              <a:rPr lang="en-US" b="1"/>
            </a:br>
            <a:r>
              <a:rPr lang="en-US" b="1"/>
              <a:t>Azimbek</a:t>
            </a:r>
            <a:r>
              <a:rPr lang="en-US" b="1"/>
              <a:t> </a:t>
            </a:r>
            <a:r>
              <a:rPr lang="en-US" b="1"/>
              <a:t>Abdipattaev</a:t>
            </a:r>
            <a:endParaRPr lang="en-US" b="1"/>
          </a:p>
          <a:p>
            <a:pPr algn="r">
              <a:defRPr/>
            </a:pPr>
            <a:r>
              <a:rPr lang="en-US"/>
              <a:t>Checked by: </a:t>
            </a:r>
            <a:r>
              <a:rPr lang="en-US" b="1"/>
              <a:t>Yerlan</a:t>
            </a:r>
            <a:r>
              <a:rPr lang="en-US" b="1"/>
              <a:t> </a:t>
            </a:r>
            <a:r>
              <a:rPr lang="en-US" b="1"/>
              <a:t>Karabaliyev</a:t>
            </a:r>
            <a:endParaRPr lang="ru-RU" b="1"/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3461932" y="6237312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/>
              <a:t>INFT3139</a:t>
            </a:r>
            <a:r>
              <a:rPr lang="en-GB" b="1"/>
              <a:t>, </a:t>
            </a:r>
            <a:r>
              <a:rPr lang="en-GB" b="1"/>
              <a:t>Autumn 2022</a:t>
            </a:r>
            <a:endParaRPr lang="ru-RU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p14:dur="100" advClick="1">
        <p:fade thruBlk="0"/>
      </p:transition>
    </mc:Choice>
    <mc:Fallback>
      <p:transition spd="fast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0" y="-33152"/>
            <a:ext cx="7396687" cy="689115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 bwMode="auto">
          <a:xfrm>
            <a:off x="5554663" y="0"/>
            <a:ext cx="3589337" cy="1165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Milestone </a:t>
            </a:r>
            <a:r>
              <a:rPr lang="en-US">
                <a:solidFill>
                  <a:srgbClr val="FF0000"/>
                </a:solidFill>
              </a:rPr>
              <a:t>2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Browse code</a:t>
            </a:r>
            <a:endParaRPr lang="ru-RU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152718"/>
            <a:ext cx="5987008" cy="90001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Milestone </a:t>
            </a:r>
            <a:r>
              <a:rPr lang="en-US">
                <a:solidFill>
                  <a:srgbClr val="FF0000"/>
                </a:solidFill>
              </a:rPr>
              <a:t>2 Movie Detail page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57200" y="1052737"/>
            <a:ext cx="7931224" cy="720080"/>
          </a:xfrm>
        </p:spPr>
        <p:txBody>
          <a:bodyPr/>
          <a:lstStyle/>
          <a:p>
            <a:pPr>
              <a:defRPr/>
            </a:pPr>
            <a:r>
              <a:rPr lang="en-US"/>
              <a:t>If you click on the movie, we can see more detailed information about the movie we are interested in.</a:t>
            </a:r>
            <a:endParaRPr lang="ru-RU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0" y="2343274"/>
            <a:ext cx="9144000" cy="45193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-12568" y="1714681"/>
            <a:ext cx="9156568" cy="514331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323528" y="116632"/>
            <a:ext cx="8208912" cy="61198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Milestone 2 / ERROR 404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07504" y="620688"/>
            <a:ext cx="5616624" cy="10939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If you click on a non-existent page, we will see an error. </a:t>
            </a:r>
            <a:r>
              <a:rPr lang="en-US"/>
              <a:t>Request failed with status code 404</a:t>
            </a:r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724128" y="980728"/>
            <a:ext cx="2506284" cy="43204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/>
          <p:nvPr/>
        </p:nvSpPr>
        <p:spPr bwMode="auto">
          <a:xfrm>
            <a:off x="5554663" y="0"/>
            <a:ext cx="3589337" cy="1165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Milestone 2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Premieres</a:t>
            </a:r>
            <a:endParaRPr lang="ru-RU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0" y="2348880"/>
            <a:ext cx="9114370" cy="45091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 bwMode="auto">
          <a:xfrm>
            <a:off x="107504" y="12094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/>
              <a:t>On the Premieres page, you will be provided with a list of current premieres and new films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 bwMode="auto">
          <a:xfrm>
            <a:off x="5554663" y="0"/>
            <a:ext cx="3589337" cy="16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Milestone </a:t>
            </a:r>
            <a:r>
              <a:rPr lang="en-US">
                <a:solidFill>
                  <a:srgbClr val="FF0000"/>
                </a:solidFill>
              </a:rPr>
              <a:t>2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Premieres code</a:t>
            </a:r>
            <a:endParaRPr lang="ru-RU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4872" y="1613625"/>
            <a:ext cx="6141303" cy="524437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/>
          <p:nvPr/>
        </p:nvSpPr>
        <p:spPr bwMode="auto">
          <a:xfrm>
            <a:off x="5556290" y="-20451"/>
            <a:ext cx="3589337" cy="1165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Milestone 2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About Us</a:t>
            </a:r>
            <a:endParaRPr lang="ru-RU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92" y="2348880"/>
            <a:ext cx="9144835" cy="45091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 bwMode="auto">
          <a:xfrm>
            <a:off x="107504" y="11663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/>
              <a:t>On the About Us page, you will be provided with brief information about the goals of our project, as well as about the creators and partners.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 bwMode="auto">
          <a:xfrm>
            <a:off x="5554663" y="0"/>
            <a:ext cx="3589337" cy="1497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Milestone </a:t>
            </a:r>
            <a:r>
              <a:rPr lang="en-US">
                <a:solidFill>
                  <a:srgbClr val="FF0000"/>
                </a:solidFill>
              </a:rPr>
              <a:t>2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About Us code</a:t>
            </a:r>
            <a:endParaRPr lang="ru-RU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67544" y="2780928"/>
            <a:ext cx="5753100" cy="34829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 bwMode="auto">
          <a:xfrm>
            <a:off x="755576" y="155679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/>
              <a:t>In many components we used </a:t>
            </a:r>
            <a:r>
              <a:rPr lang="en-US"/>
              <a:t>axios</a:t>
            </a:r>
            <a:r>
              <a:rPr lang="en-US"/>
              <a:t>, but this is enough to fetch from the local </a:t>
            </a:r>
            <a:r>
              <a:rPr lang="en-US"/>
              <a:t>fake_data.json</a:t>
            </a:r>
            <a:r>
              <a:rPr lang="en-US"/>
              <a:t> file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67544" y="116632"/>
            <a:ext cx="8229600" cy="663963"/>
          </a:xfrm>
        </p:spPr>
        <p:txBody>
          <a:bodyPr/>
          <a:lstStyle/>
          <a:p>
            <a:pPr>
              <a:defRPr/>
            </a:pPr>
            <a:r>
              <a:rPr lang="en-US"/>
              <a:t>Milestone 3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15913" y="692696"/>
            <a:ext cx="8568952" cy="511256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We took a ready-made backend and used its API from an online </a:t>
            </a:r>
            <a:r>
              <a:rPr lang="en-US"/>
              <a:t>source</a:t>
            </a:r>
            <a:endParaRPr lang="ru-RU"/>
          </a:p>
          <a:p>
            <a:pPr>
              <a:defRPr/>
            </a:pPr>
            <a:r>
              <a:rPr lang="en-US"/>
              <a:t>Also we used </a:t>
            </a:r>
            <a:r>
              <a:rPr lang="en-US"/>
              <a:t>React.createContext</a:t>
            </a:r>
            <a:r>
              <a:rPr lang="en-US"/>
              <a:t>()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We did the navigation using Link, react and react-router-</a:t>
            </a:r>
            <a:r>
              <a:rPr lang="en-US"/>
              <a:t>dom</a:t>
            </a:r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539550" y="1916832"/>
            <a:ext cx="4160837" cy="10890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932040" y="1196752"/>
            <a:ext cx="2797175" cy="30781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539550" y="4976811"/>
            <a:ext cx="5029200" cy="185261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081563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Link to the page</a:t>
            </a:r>
            <a:endParaRPr/>
          </a:p>
        </p:txBody>
      </p:sp>
      <p:sp>
        <p:nvSpPr>
          <p:cNvPr id="18275302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ru-RU" sz="2800" b="1" i="0" u="sng" strike="noStrike" cap="none" spc="0">
                <a:solidFill>
                  <a:schemeClr val="tx1"/>
                </a:solidFill>
                <a:latin typeface="Arial"/>
                <a:cs typeface="Arial"/>
                <a:hlinkClick r:id="rId2" tooltip="http://azilex-cinema.surge.sh/"/>
              </a:rPr>
              <a:t>http://azilex-cinema.surge.sh/</a:t>
            </a:r>
            <a:endParaRPr/>
          </a:p>
          <a:p>
            <a:pPr algn="ctr">
              <a:defRPr/>
            </a:pPr>
            <a:r>
              <a:rPr/>
              <a:t>Please access the web page with </a:t>
            </a:r>
            <a:r>
              <a:rPr>
                <a:solidFill>
                  <a:schemeClr val="tx2"/>
                </a:solidFill>
              </a:rPr>
              <a:t>http only</a:t>
            </a:r>
            <a:r>
              <a:rPr/>
              <a:t> (not https)</a:t>
            </a:r>
            <a:endParaRPr/>
          </a:p>
        </p:txBody>
      </p:sp>
      <p:pic>
        <p:nvPicPr>
          <p:cNvPr id="213280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96785" y="2911415"/>
            <a:ext cx="6940828" cy="356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Plan/Milestones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Milestone 1:</a:t>
            </a:r>
            <a:br>
              <a:rPr lang="en-US"/>
            </a:br>
            <a:r>
              <a:rPr lang="en-US"/>
              <a:t>1</a:t>
            </a:r>
            <a:r>
              <a:rPr lang="en-US"/>
              <a:t>. Description of the project</a:t>
            </a:r>
            <a:br>
              <a:rPr lang="en-US"/>
            </a:br>
            <a:r>
              <a:rPr lang="en-US"/>
              <a:t>2. Responsibilities of the team</a:t>
            </a:r>
            <a:br>
              <a:rPr lang="en-US"/>
            </a:br>
            <a:r>
              <a:rPr lang="en-US"/>
              <a:t>3. At least 4 pages</a:t>
            </a:r>
            <a:br>
              <a:rPr lang="en-US"/>
            </a:br>
            <a:r>
              <a:rPr lang="en-US"/>
              <a:t>4. Components, </a:t>
            </a:r>
            <a:r>
              <a:rPr lang="en-US"/>
              <a:t>Props</a:t>
            </a:r>
            <a:endParaRPr/>
          </a:p>
          <a:p>
            <a:pPr>
              <a:defRPr/>
            </a:pPr>
            <a:r>
              <a:rPr lang="en-US"/>
              <a:t>M</a:t>
            </a:r>
            <a:r>
              <a:rPr lang="en-US"/>
              <a:t>ilestone </a:t>
            </a:r>
            <a:r>
              <a:rPr lang="en-US"/>
              <a:t>2: Components, State, API </a:t>
            </a:r>
            <a:r>
              <a:rPr lang="en-US"/>
              <a:t>Requests</a:t>
            </a:r>
            <a:endParaRPr/>
          </a:p>
          <a:p>
            <a:pPr>
              <a:defRPr/>
            </a:pPr>
            <a:r>
              <a:rPr lang="en-US"/>
              <a:t>M</a:t>
            </a:r>
            <a:r>
              <a:rPr lang="en-US"/>
              <a:t>ilestone </a:t>
            </a:r>
            <a:r>
              <a:rPr lang="en-US"/>
              <a:t>3: Navigation, Context System</a:t>
            </a:r>
            <a:endParaRPr/>
          </a:p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67544" y="116632"/>
            <a:ext cx="5791200" cy="759614"/>
          </a:xfrm>
        </p:spPr>
        <p:txBody>
          <a:bodyPr/>
          <a:lstStyle/>
          <a:p>
            <a:pPr>
              <a:defRPr/>
            </a:pPr>
            <a:r>
              <a:rPr lang="en-US"/>
              <a:t>Milestone 1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67544" y="980728"/>
            <a:ext cx="8229600" cy="597666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AziLex</a:t>
            </a:r>
            <a:r>
              <a:rPr lang="en-US"/>
              <a:t> cinema was created by Alexander Kim and </a:t>
            </a:r>
            <a:r>
              <a:rPr lang="en-US"/>
              <a:t>Azimbek</a:t>
            </a:r>
            <a:r>
              <a:rPr lang="en-US"/>
              <a:t> </a:t>
            </a:r>
            <a:r>
              <a:rPr lang="en-US"/>
              <a:t>Abdipattaev</a:t>
            </a:r>
            <a:endParaRPr lang="en-US"/>
          </a:p>
          <a:p>
            <a:pPr>
              <a:defRPr/>
            </a:pPr>
            <a:r>
              <a:rPr lang="en-US"/>
              <a:t>Description</a:t>
            </a:r>
            <a:r>
              <a:rPr lang="en-US"/>
              <a:t>: On our </a:t>
            </a:r>
            <a:r>
              <a:rPr lang="en-US"/>
              <a:t>AziLex</a:t>
            </a:r>
            <a:r>
              <a:rPr lang="en-US"/>
              <a:t> website, you can keep track of news and trends in the film industry and animated cartoons. There are reviews of all films of all genres for all ages, from children to </a:t>
            </a:r>
            <a:r>
              <a:rPr lang="en-US"/>
              <a:t>adults</a:t>
            </a:r>
            <a:endParaRPr lang="en-US"/>
          </a:p>
          <a:p>
            <a:pPr>
              <a:defRPr/>
            </a:pPr>
            <a:r>
              <a:rPr lang="en-US"/>
              <a:t>The main goal of our project is to show our clients the descriptions and ratings of </a:t>
            </a:r>
            <a:r>
              <a:rPr lang="en-US"/>
              <a:t>films</a:t>
            </a:r>
            <a:endParaRPr/>
          </a:p>
          <a:p>
            <a:pPr>
              <a:defRPr/>
            </a:pPr>
            <a:r>
              <a:rPr lang="en-US"/>
              <a:t>We created </a:t>
            </a:r>
            <a:r>
              <a:rPr lang="en-US"/>
              <a:t>8 components</a:t>
            </a:r>
            <a:r>
              <a:rPr lang="en-US"/>
              <a:t>, </a:t>
            </a:r>
            <a:r>
              <a:rPr lang="en-US"/>
              <a:t>5 pages</a:t>
            </a:r>
            <a:r>
              <a:rPr lang="en-US"/>
              <a:t>, a lot of functions and </a:t>
            </a:r>
            <a:r>
              <a:rPr lang="en-US"/>
              <a:t>props.</a:t>
            </a:r>
            <a:endParaRPr lang="en-US"/>
          </a:p>
          <a:p>
            <a:pPr>
              <a:defRPr/>
            </a:pPr>
            <a:r>
              <a:rPr lang="en-US" sz="2000" b="1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 and </a:t>
            </a:r>
            <a:r>
              <a:rPr lang="en-US" sz="2000" b="1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animation(left navigation) </a:t>
            </a:r>
            <a:r>
              <a:rPr lang="en-US" sz="2000" b="1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also applied.</a:t>
            </a:r>
            <a:endParaRPr sz="2000"/>
          </a:p>
          <a:p>
            <a:pPr>
              <a:defRPr/>
            </a:pP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668989" y="4373847"/>
            <a:ext cx="280743" cy="23273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331640" y="4373847"/>
            <a:ext cx="1176097" cy="23324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934030" y="4373847"/>
            <a:ext cx="1144862" cy="23324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4473397" y="4373847"/>
            <a:ext cx="1163463" cy="23324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67544" y="429683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/>
              <a:t>Milestone 1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2555776" y="1988840"/>
            <a:ext cx="5915000" cy="216024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Responsibilities:</a:t>
            </a:r>
            <a:endParaRPr/>
          </a:p>
          <a:p>
            <a:pPr>
              <a:defRPr/>
            </a:pPr>
            <a:r>
              <a:rPr lang="en-US"/>
              <a:t>Azimbek</a:t>
            </a:r>
            <a:r>
              <a:rPr lang="en-US"/>
              <a:t> –</a:t>
            </a:r>
            <a:r>
              <a:rPr lang="en-US"/>
              <a:t>Header</a:t>
            </a:r>
            <a:r>
              <a:rPr lang="en-US"/>
              <a:t>, Browse, Main, Movies, Premieres;</a:t>
            </a:r>
            <a:endParaRPr/>
          </a:p>
          <a:p>
            <a:pPr>
              <a:defRPr/>
            </a:pPr>
            <a:r>
              <a:rPr lang="en-US"/>
              <a:t>Aleksandr</a:t>
            </a:r>
            <a:r>
              <a:rPr lang="en-US"/>
              <a:t> – Navigation, Footer, Developers, </a:t>
            </a:r>
            <a:r>
              <a:rPr lang="en-US"/>
              <a:t>AboutUs</a:t>
            </a:r>
            <a:r>
              <a:rPr lang="en-US"/>
              <a:t>, Main.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81367" y="1844824"/>
            <a:ext cx="2004325" cy="46085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563712" y="4654231"/>
            <a:ext cx="3208337" cy="2746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555776" y="4999926"/>
            <a:ext cx="2705100" cy="304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2563712" y="5373216"/>
            <a:ext cx="2119313" cy="2365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5957791" y="4654231"/>
            <a:ext cx="3154363" cy="21415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2563712" y="5681952"/>
            <a:ext cx="2103437" cy="25876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/>
          <p:nvPr/>
        </p:nvSpPr>
        <p:spPr bwMode="auto">
          <a:xfrm>
            <a:off x="5549908" y="0"/>
            <a:ext cx="3589337" cy="1165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Milestone 2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Main</a:t>
            </a:r>
            <a:endParaRPr lang="ru-RU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294" y="2348880"/>
            <a:ext cx="9143688" cy="45091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 bwMode="auto">
          <a:xfrm>
            <a:off x="179512" y="22807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/>
              <a:t>On the Main page you will be provided with a selection of the best and most popular films.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 bwMode="auto">
          <a:xfrm>
            <a:off x="5543198" y="0"/>
            <a:ext cx="3589337" cy="1165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Milestone </a:t>
            </a:r>
            <a:r>
              <a:rPr lang="en-US">
                <a:solidFill>
                  <a:srgbClr val="FF0000"/>
                </a:solidFill>
              </a:rPr>
              <a:t>2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Main code</a:t>
            </a:r>
            <a:endParaRPr lang="ru-RU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128" y="1145607"/>
            <a:ext cx="7163160" cy="571239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0" y="2386594"/>
            <a:ext cx="9145016" cy="45072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Заголовок 1"/>
          <p:cNvSpPr txBox="1"/>
          <p:nvPr/>
        </p:nvSpPr>
        <p:spPr bwMode="auto">
          <a:xfrm>
            <a:off x="5554663" y="0"/>
            <a:ext cx="3589337" cy="1165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Milestone 2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Movies</a:t>
            </a:r>
            <a:endParaRPr lang="ru-RU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0" y="3432"/>
            <a:ext cx="1470025" cy="175259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835696" y="10288"/>
            <a:ext cx="1127125" cy="14779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22937" y="1833862"/>
            <a:ext cx="4427984" cy="4953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Прямоугольник 2"/>
          <p:cNvSpPr/>
          <p:nvPr/>
        </p:nvSpPr>
        <p:spPr bwMode="auto">
          <a:xfrm>
            <a:off x="4427984" y="1188730"/>
            <a:ext cx="4540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/>
              <a:t>On the Movies page you can view a list of movies. You can sort the list in ascending order, categories and genres, and there is also page numbering.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0" y="3246437"/>
            <a:ext cx="8161337" cy="36115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638800" y="5684836"/>
            <a:ext cx="3505199" cy="11731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5083174" y="-1"/>
            <a:ext cx="3078163" cy="20812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0" y="-1"/>
            <a:ext cx="4397375" cy="24542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0" y="2081213"/>
            <a:ext cx="3589337" cy="1165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Milestone </a:t>
            </a:r>
            <a:r>
              <a:rPr lang="en-US">
                <a:solidFill>
                  <a:srgbClr val="FF0000"/>
                </a:solidFill>
              </a:rPr>
              <a:t>2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Movies</a:t>
            </a:r>
            <a:r>
              <a:rPr lang="ru-RU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code</a:t>
            </a:r>
            <a:endParaRPr lang="ru-RU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/>
          <p:nvPr/>
        </p:nvSpPr>
        <p:spPr bwMode="auto">
          <a:xfrm>
            <a:off x="5543183" y="0"/>
            <a:ext cx="3589337" cy="1165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Milestone 2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Browse</a:t>
            </a:r>
            <a:endParaRPr lang="ru-RU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0" y="2329199"/>
            <a:ext cx="9144000" cy="452880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0" y="0"/>
            <a:ext cx="3771900" cy="1028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Прямоугольник 1"/>
          <p:cNvSpPr/>
          <p:nvPr/>
        </p:nvSpPr>
        <p:spPr bwMode="auto">
          <a:xfrm>
            <a:off x="23992" y="116522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/>
              <a:t>On the Browse page, you can find a movie by name, and the number of pages of found movies is also displayed.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Главная">
  <a:themeElements>
    <a:clrScheme name="Главная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Главная">
      <a:majorFont>
        <a:latin typeface="Arial Black"/>
        <a:ea typeface="Arial"/>
        <a:cs typeface="Arial"/>
      </a:majorFont>
      <a:minorFont>
        <a:latin typeface="Arial"/>
        <a:ea typeface="Arial"/>
        <a:cs typeface="Arial"/>
      </a:minorFont>
    </a:fontScheme>
    <a:fmtScheme name="Главная">
      <a:fillStyleLst>
        <a:solidFill>
          <a:schemeClr val="phClr"/>
        </a:solidFill>
        <a:gradFill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algn="tl" flip="none" sx="100000" sy="100000" tx="0" ty="0"/>
        </a:blipFill>
        <a:gradFill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0</TotalTime>
  <Words>0</Words>
  <Application>ONLYOFFICE/7.2.1.36</Application>
  <DocSecurity>0</DocSecurity>
  <PresentationFormat>Экран (4:3)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FINAL EXAM for the  JS Framework React course  AziLex CINEMA</dc:title>
  <dc:subject/>
  <dc:creator>Мои документы</dc:creator>
  <cp:keywords/>
  <dc:description/>
  <dc:identifier/>
  <dc:language/>
  <cp:lastModifiedBy/>
  <cp:revision>10</cp:revision>
  <dcterms:created xsi:type="dcterms:W3CDTF">2022-12-17T11:42:50Z</dcterms:created>
  <dcterms:modified xsi:type="dcterms:W3CDTF">2022-12-17T17:10:51Z</dcterms:modified>
  <cp:category/>
  <cp:contentStatus/>
  <cp:version/>
</cp:coreProperties>
</file>